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1" r:id="rId11"/>
    <p:sldId id="283" r:id="rId12"/>
    <p:sldId id="279" r:id="rId13"/>
    <p:sldId id="278" r:id="rId14"/>
  </p:sldIdLst>
  <p:sldSz cx="12192000" cy="6858000"/>
  <p:notesSz cx="6858000" cy="9144000"/>
  <p:defaultTextStyle>
    <a:defPPr>
      <a:defRPr lang="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9" autoAdjust="0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90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eam@ev3lessons.com" TargetMode="External"/><Relationship Id="rId2" Type="http://schemas.openxmlformats.org/officeDocument/2006/relationships/hyperlink" Target="https://youtu.be/SxmeodiGyRc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6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B9E248E0-55F8-4E45-A07F-B49E0EEA9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xmlns="" id="{311F016A-A753-449B-9EA6-322199B71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r>
              <a:rPr lang="en-US" sz="4700" b="1" dirty="0"/>
              <a:t/>
            </a:r>
            <a:br>
              <a:rPr lang="en-US" sz="4700" b="1" dirty="0"/>
            </a:br>
            <a:r>
              <a:rPr lang="nl" sz="4700" b="1"/>
              <a:t>SPIKE PRIME versus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nl" dirty="0"/>
              <a:t>SANJAY &amp; ARVIND </a:t>
            </a:r>
            <a:r>
              <a:rPr lang="nl" dirty="0" smtClean="0"/>
              <a:t>SESHAN</a:t>
            </a:r>
            <a:br>
              <a:rPr lang="nl" dirty="0" smtClean="0"/>
            </a:br>
            <a:r>
              <a:rPr lang="nl" dirty="0" smtClean="0"/>
              <a:t/>
            </a:r>
            <a:br>
              <a:rPr lang="nl" dirty="0" smtClean="0"/>
            </a:br>
            <a:r>
              <a:rPr lang="nl" dirty="0" smtClean="0"/>
              <a:t>vertaald door Roy Krikke en Henriëtte van Dorp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3A06009-42D8-517B-6E4B-5B1BE97CD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9BBA289-1CC6-4A59-BFD8-9198278CC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A0D7FEF-9BF3-220C-ED9C-D9315EAA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xmlns="" id="{5ECFD312-C68A-A1A9-216B-4C4A08A3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68DEF63-DE97-122B-C088-865E345D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xmlns="" id="{C58616FA-3AE6-7028-86AA-7DA935C80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Veelgestelde vragen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" sz="2400" dirty="0"/>
              <a:t>Kun je een grote SPIKE Prime-motor in een MINDSTORMS-hub gebruiken?</a:t>
            </a:r>
          </a:p>
          <a:p>
            <a:pPr lvl="1"/>
            <a:r>
              <a:rPr lang="nl" dirty="0"/>
              <a:t>Ja</a:t>
            </a:r>
            <a:endParaRPr lang="en-US" sz="2000" dirty="0"/>
          </a:p>
          <a:p>
            <a:r>
              <a:rPr lang="nl" sz="2400" dirty="0"/>
              <a:t>Kun je MINDSTORMS-motoren/sensoren gebruiken op een SPIKE Prime Hub?</a:t>
            </a:r>
          </a:p>
          <a:p>
            <a:pPr lvl="1"/>
            <a:r>
              <a:rPr lang="nl" dirty="0"/>
              <a:t>Ja</a:t>
            </a:r>
            <a:endParaRPr lang="en-US" sz="2000" dirty="0"/>
          </a:p>
          <a:p>
            <a:r>
              <a:rPr lang="nl" sz="2400" dirty="0"/>
              <a:t>Kun je een SPIKE Prime omzetten in een MINDSTORMS Hub of omgekeerd?</a:t>
            </a:r>
          </a:p>
          <a:p>
            <a:pPr lvl="1"/>
            <a:r>
              <a:rPr lang="nl" sz="2000" dirty="0"/>
              <a:t>U kon beide firmware op beide hubs uitvoeren wanneer u SPIKE 2 gebruikte. Voor zover wij weten wordt Robot Inventor momenteel niet ondersteund in SPIKE 3.</a:t>
            </a:r>
          </a:p>
          <a:p>
            <a:r>
              <a:rPr lang="nl" sz="2400" dirty="0"/>
              <a:t>Kun je een programma converteren van SPIKE Prime naar MINDSTORMS of omgekeerd?</a:t>
            </a:r>
          </a:p>
          <a:p>
            <a:pPr lvl="1"/>
            <a:r>
              <a:rPr lang="nl" sz="2000" dirty="0"/>
              <a:t>U kunt de extensie van een SPIKE Prime 2-programma (.llsp </a:t>
            </a:r>
            <a:r>
              <a:rPr lang="nl" sz="2000" dirty="0" err="1"/>
              <a:t>) wijzigen </a:t>
            </a:r>
            <a:r>
              <a:rPr lang="nl" sz="2000" dirty="0"/>
              <a:t>en openen in de MINDSTORMS-app. Dit is niet bevestigd met een .llsp 3 (SPIKE 3)-bestand.</a:t>
            </a:r>
          </a:p>
          <a:p>
            <a:r>
              <a:rPr lang="nl" sz="2400" dirty="0"/>
              <a:t>Is Robot Inventor nog steeds beschikbaar?</a:t>
            </a:r>
          </a:p>
          <a:p>
            <a:pPr lvl="1"/>
            <a:r>
              <a:rPr lang="nl" sz="2000" dirty="0"/>
              <a:t>De Robot Inventor MINDSTORMS-set werd </a:t>
            </a:r>
            <a:r>
              <a:rPr lang="nl" sz="2000" dirty="0" smtClean="0"/>
              <a:t>tot eind </a:t>
            </a:r>
            <a:r>
              <a:rPr lang="nl" sz="2000" dirty="0"/>
              <a:t>2022 </a:t>
            </a:r>
            <a:r>
              <a:rPr lang="nl" sz="2000" dirty="0" smtClean="0"/>
              <a:t>verkocht</a:t>
            </a:r>
            <a:endParaRPr lang="n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NEEM CONTACT MET ONS 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" dirty="0"/>
              <a:t>Bekijk: </a:t>
            </a:r>
            <a:r>
              <a:rPr lang="nl" dirty="0">
                <a:hlinkClick r:id="rId2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" dirty="0"/>
              <a:t>Neem contact met ons op: </a:t>
            </a:r>
            <a:r>
              <a:rPr lang="nl" dirty="0">
                <a:hlinkClick r:id="rId3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  <p:pic>
        <p:nvPicPr>
          <p:cNvPr id="3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xmlns="" id="{F980E371-F13B-E3A4-7C30-E80B187AA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15" y="1690688"/>
            <a:ext cx="6135521" cy="32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nl" sz="4000" b="1"/>
              <a:t>OVERZICHT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nl" sz="2400" dirty="0"/>
              <a:t>Vijf </a:t>
            </a:r>
            <a:r>
              <a:rPr lang="nl" sz="2400" dirty="0" smtClean="0"/>
              <a:t>voorbee</a:t>
            </a:r>
            <a:r>
              <a:rPr lang="nl-NL" sz="2400" dirty="0" smtClean="0"/>
              <a:t>ld</a:t>
            </a:r>
            <a:r>
              <a:rPr lang="nl" sz="2400" dirty="0" smtClean="0"/>
              <a:t>modellen </a:t>
            </a:r>
            <a:r>
              <a:rPr lang="nl" sz="2400" dirty="0"/>
              <a:t>met instructies</a:t>
            </a:r>
          </a:p>
          <a:p>
            <a:r>
              <a:rPr lang="nl" sz="2400" dirty="0"/>
              <a:t>Aangepaste blokken voor die modellen</a:t>
            </a:r>
          </a:p>
          <a:p>
            <a:r>
              <a:rPr lang="nl" sz="2400" dirty="0"/>
              <a:t>Vrij programmeergebied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xmlns="" id="{F6C2684A-ADC7-BF2A-D68F-660A017E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nl" sz="4000" b="1"/>
              <a:t>51515 IS </a:t>
            </a:r>
            <a:r>
              <a:rPr lang="en-US" sz="4000" b="1"/>
              <a:t/>
            </a:r>
            <a:br>
              <a:rPr lang="en-US" sz="4000" b="1"/>
            </a:br>
            <a:r>
              <a:rPr lang="nl" sz="4000" b="1"/>
              <a:t>PROJECTGEBASEERD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nl" sz="2400" dirty="0"/>
              <a:t>Software begeleidt u bij het bouwen van 5 grote hoofdmodellen</a:t>
            </a:r>
          </a:p>
          <a:p>
            <a:r>
              <a:rPr lang="nl" sz="2400" dirty="0"/>
              <a:t>“Verdere activiteiten” breiden alle modellen uit</a:t>
            </a:r>
          </a:p>
          <a:p>
            <a:r>
              <a:rPr lang="nl" sz="2400" dirty="0"/>
              <a:t>Activiteiten </a:t>
            </a:r>
            <a:r>
              <a:rPr lang="nl" sz="2400" dirty="0" smtClean="0"/>
              <a:t>om</a:t>
            </a:r>
            <a:r>
              <a:rPr lang="en-GB" sz="2400" dirty="0" err="1" smtClean="0"/>
              <a:t>lijven</a:t>
            </a:r>
            <a:r>
              <a:rPr lang="en-GB" sz="2400" dirty="0" smtClean="0"/>
              <a:t> </a:t>
            </a:r>
            <a:r>
              <a:rPr lang="nl" sz="2400" dirty="0" smtClean="0"/>
              <a:t>sensoren</a:t>
            </a:r>
            <a:endParaRPr lang="nl" sz="2400" dirty="0"/>
          </a:p>
          <a:p>
            <a:r>
              <a:rPr lang="nl" sz="2400" dirty="0"/>
              <a:t>De nadruk ligt op thuis leren en spelen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xmlns="" id="{187F2EAA-41B7-FD77-603B-9630D0E13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nl" sz="4000" b="1"/>
              <a:t>SPIKE Prime: gebaseerd op klassikale activiteiten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nl" sz="2400" dirty="0"/>
              <a:t>Software leidt u door 5 eenheden met kleinere modellen en begeleide lesplannen die in kleinere klassikale sessies kunnen worden voltooid</a:t>
            </a:r>
          </a:p>
          <a:p>
            <a:r>
              <a:rPr lang="nl" sz="2400" dirty="0"/>
              <a:t>Bevat een ‘Competition Ready’-eenheid voor FIRST LEGO League-teams (vereiste uitbreidingsset)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BEA2B1-99B7-925B-57D8-144DE3C26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E7E28E1C-DDF8-7240-99F5-CDD4A64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8771" y="709039"/>
            <a:ext cx="7253229" cy="5439922"/>
          </a:xfr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xmlns="" id="{66175E3D-011E-FC24-1D25-311389FB1094}"/>
              </a:ext>
            </a:extLst>
          </p:cNvPr>
          <p:cNvSpPr txBox="1">
            <a:spLocks/>
          </p:cNvSpPr>
          <p:nvPr/>
        </p:nvSpPr>
        <p:spPr>
          <a:xfrm>
            <a:off x="548640" y="1901318"/>
            <a:ext cx="5181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6 universele poorten</a:t>
            </a:r>
          </a:p>
          <a:p>
            <a:r>
              <a:rPr lang="nl" dirty="0"/>
              <a:t>Aangedreven kabels</a:t>
            </a:r>
          </a:p>
          <a:p>
            <a:r>
              <a:rPr lang="nl" dirty="0"/>
              <a:t>5X5 LED-matrix</a:t>
            </a:r>
          </a:p>
          <a:p>
            <a:r>
              <a:rPr lang="nl" dirty="0"/>
              <a:t>Geel</a:t>
            </a:r>
          </a:p>
          <a:p>
            <a:r>
              <a:rPr lang="nl" dirty="0"/>
              <a:t>Bluetooth en USB</a:t>
            </a:r>
          </a:p>
          <a:p>
            <a:r>
              <a:rPr lang="nl" b="1" dirty="0"/>
              <a:t>Sensoren: </a:t>
            </a:r>
            <a:r>
              <a:rPr lang="nl" dirty="0"/>
              <a:t>afstand 1, kleur, Druk, ingebouwde 6-assige gyroscoop en versnellingsmeter</a:t>
            </a:r>
          </a:p>
          <a:p>
            <a:r>
              <a:rPr lang="nl" dirty="0"/>
              <a:t>Afstandssensor met break-out-interface</a:t>
            </a:r>
          </a:p>
          <a:p>
            <a:r>
              <a:rPr lang="nl" b="1" dirty="0"/>
              <a:t>Motoren: </a:t>
            </a:r>
            <a:r>
              <a:rPr lang="nl" dirty="0"/>
              <a:t>2 medium, 1 groot (</a:t>
            </a:r>
            <a:r>
              <a:rPr lang="en-US" sz="2800" dirty="0"/>
              <a:t>light azure</a:t>
            </a:r>
            <a:r>
              <a:rPr lang="nl" dirty="0"/>
              <a:t>)</a:t>
            </a:r>
          </a:p>
          <a:p>
            <a:r>
              <a:rPr lang="nl" dirty="0"/>
              <a:t>Opbergdoos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" dirty="0"/>
              <a:t>6 universele poorten</a:t>
            </a:r>
          </a:p>
          <a:p>
            <a:r>
              <a:rPr lang="nl" dirty="0"/>
              <a:t>Aangedreven kabels</a:t>
            </a:r>
          </a:p>
          <a:p>
            <a:r>
              <a:rPr lang="nl" dirty="0"/>
              <a:t>5X5 LED-matrix</a:t>
            </a:r>
          </a:p>
          <a:p>
            <a:r>
              <a:rPr lang="nl-NL" dirty="0"/>
              <a:t>Blauwgroen</a:t>
            </a:r>
            <a:endParaRPr lang="nl" dirty="0"/>
          </a:p>
          <a:p>
            <a:r>
              <a:rPr lang="nl" dirty="0"/>
              <a:t>Bluetooth en USB</a:t>
            </a:r>
          </a:p>
          <a:p>
            <a:r>
              <a:rPr lang="nl" b="1" dirty="0"/>
              <a:t>Sensoren: </a:t>
            </a:r>
            <a:r>
              <a:rPr lang="nl" dirty="0"/>
              <a:t>afstand, kleur, ingebouwde 6-assige gyroscoop en versnellingsmeter</a:t>
            </a:r>
          </a:p>
          <a:p>
            <a:r>
              <a:rPr lang="nl" dirty="0"/>
              <a:t>Afstandssensor met break-out-interface</a:t>
            </a:r>
          </a:p>
          <a:p>
            <a:r>
              <a:rPr lang="nl" b="1" dirty="0"/>
              <a:t>Motoren: </a:t>
            </a:r>
            <a:r>
              <a:rPr lang="nl" dirty="0"/>
              <a:t>4 medium (lichtgrijs)</a:t>
            </a:r>
          </a:p>
          <a:p>
            <a:r>
              <a:rPr lang="nl" dirty="0"/>
              <a:t>Geen opbergdoos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369F7F6-2E73-9C3B-3C93-9CFEE3E2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" y="1281113"/>
            <a:ext cx="6584091" cy="49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" dirty="0"/>
              <a:t>523 delen</a:t>
            </a:r>
          </a:p>
          <a:p>
            <a:r>
              <a:rPr lang="nl" dirty="0"/>
              <a:t>Zwenkwiel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nl" dirty="0"/>
              <a:t>949 onderdelen: meer wielen, frames en panelen</a:t>
            </a:r>
          </a:p>
          <a:p>
            <a:r>
              <a:rPr lang="nl" dirty="0"/>
              <a:t>Nieuw differentieel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xmlns="" id="{2C4A79CC-1555-DC42-9510-5747E7DB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043" y="2031312"/>
            <a:ext cx="2039757" cy="1529818"/>
          </a:xfrm>
          <a:prstGeom prst="rect">
            <a:avLst/>
          </a:prstGeom>
        </p:spPr>
      </p:pic>
      <p:pic>
        <p:nvPicPr>
          <p:cNvPr id="2" name="Picture 1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xmlns="" id="{6E1E0553-5F45-A97D-5E9C-15547035C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7" name="Picture 6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xmlns="" id="{1F174F88-E4C9-24FC-3A19-A9E0E5A4F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" sz="1800" dirty="0"/>
              <a:t>Woordblokken en Python</a:t>
            </a:r>
          </a:p>
          <a:p>
            <a:r>
              <a:rPr lang="nl" sz="1800" dirty="0"/>
              <a:t>Lichte achtergrond</a:t>
            </a:r>
          </a:p>
          <a:p>
            <a:r>
              <a:rPr lang="nl" sz="1800" dirty="0"/>
              <a:t>Geen afstandsbediening</a:t>
            </a:r>
          </a:p>
          <a:p>
            <a:r>
              <a:rPr lang="nl" sz="1800" dirty="0"/>
              <a:t>Geen aangepaste blokken voor modellen</a:t>
            </a:r>
          </a:p>
          <a:p>
            <a:r>
              <a:rPr lang="nl" sz="1800" dirty="0"/>
              <a:t>Extensies om meer blokken toe te voegen</a:t>
            </a:r>
          </a:p>
          <a:p>
            <a:r>
              <a:rPr lang="nl" sz="1800" dirty="0"/>
              <a:t>Geen hub-naar-hub-communicatie</a:t>
            </a:r>
          </a:p>
          <a:p>
            <a:r>
              <a:rPr lang="nl" sz="1800" dirty="0"/>
              <a:t>Geen machinaal leren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" sz="1800" dirty="0"/>
              <a:t>Woordblokken en Python</a:t>
            </a:r>
          </a:p>
          <a:p>
            <a:r>
              <a:rPr lang="nl" sz="1800" dirty="0"/>
              <a:t>Zwarte achtergrond</a:t>
            </a:r>
          </a:p>
          <a:p>
            <a:r>
              <a:rPr lang="nl" sz="1800" dirty="0"/>
              <a:t>Applicatie voor afstandsbediening</a:t>
            </a:r>
          </a:p>
          <a:p>
            <a:r>
              <a:rPr lang="nl" sz="1800" dirty="0"/>
              <a:t>Aangepaste blokken voor hoofdmodellen</a:t>
            </a:r>
          </a:p>
          <a:p>
            <a:r>
              <a:rPr lang="nl" sz="1800" dirty="0"/>
              <a:t>Extensies om meer blokken toe te voegen</a:t>
            </a:r>
          </a:p>
          <a:p>
            <a:r>
              <a:rPr lang="nl" sz="1800" dirty="0"/>
              <a:t>Hub-naar-Hub-communicatie</a:t>
            </a:r>
          </a:p>
          <a:p>
            <a:r>
              <a:rPr lang="nl" sz="1800" dirty="0"/>
              <a:t>Machinaal leren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xmlns="" id="{D512BAB2-44DA-F430-4F36-2E07C795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b="1" dirty="0"/>
              <a:t>KUN JE EEN WEDSTRIJDROBOT BOUWEN?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3200" dirty="0"/>
              <a:t>Robot Inventor mag deelnemen aan de FIRST LEGO League Challenge vanaf het </a:t>
            </a:r>
            <a:r>
              <a:rPr lang="nl" sz="3200" dirty="0" err="1"/>
              <a:t>RePLAY- </a:t>
            </a:r>
            <a:r>
              <a:rPr lang="nl" sz="3200" dirty="0"/>
              <a:t>seizoen.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405</Words>
  <Application>Microsoft Office PowerPoint</Application>
  <PresentationFormat>Widescreen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versus ROBOT INVENTOR</vt:lpstr>
      <vt:lpstr>OVERZICHT</vt:lpstr>
      <vt:lpstr>51515 IS  PROJECTGEBASEERD</vt:lpstr>
      <vt:lpstr>SPIKE Prime: gebaseerd op klassikale activiteiten</vt:lpstr>
      <vt:lpstr>PowerPoint Presentation</vt:lpstr>
      <vt:lpstr>PowerPoint Presentation</vt:lpstr>
      <vt:lpstr>PowerPoint Presentation</vt:lpstr>
      <vt:lpstr>PowerPoint Presentation</vt:lpstr>
      <vt:lpstr>KUN JE EEN WEDSTRIJDROBOT BOUWEN?</vt:lpstr>
      <vt:lpstr>PowerPoint Presentation</vt:lpstr>
      <vt:lpstr>PowerPoint Presentation</vt:lpstr>
      <vt:lpstr>Veelgestelde vragen</vt:lpstr>
      <vt:lpstr>NEEM CONTACT MET ONS OP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Jet .</cp:lastModifiedBy>
  <cp:revision>10</cp:revision>
  <dcterms:created xsi:type="dcterms:W3CDTF">2020-12-05T22:10:12Z</dcterms:created>
  <dcterms:modified xsi:type="dcterms:W3CDTF">2023-10-01T08:55:57Z</dcterms:modified>
</cp:coreProperties>
</file>